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2" r:id="rId4"/>
  </p:sldMasterIdLst>
  <p:notesMasterIdLst>
    <p:notesMasterId r:id="rId11"/>
  </p:notesMasterIdLst>
  <p:sldIdLst>
    <p:sldId id="279" r:id="rId5"/>
    <p:sldId id="270" r:id="rId6"/>
    <p:sldId id="278" r:id="rId7"/>
    <p:sldId id="284" r:id="rId8"/>
    <p:sldId id="283" r:id="rId9"/>
    <p:sldId id="28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CA1"/>
    <a:srgbClr val="A82A61"/>
    <a:srgbClr val="CB7E2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77" autoAdjust="0"/>
    <p:restoredTop sz="89524" autoAdjust="0"/>
  </p:normalViewPr>
  <p:slideViewPr>
    <p:cSldViewPr snapToGrid="0" snapToObjects="1" showGuides="1">
      <p:cViewPr varScale="1">
        <p:scale>
          <a:sx n="100" d="100"/>
          <a:sy n="100" d="100"/>
        </p:scale>
        <p:origin x="714" y="84"/>
      </p:cViewPr>
      <p:guideLst>
        <p:guide orient="horz" pos="1992"/>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DDA-412F-AB53-A4B491600F60}"/>
            </c:ext>
          </c:extLst>
        </c:ser>
        <c:ser>
          <c:idx val="1"/>
          <c:order val="1"/>
          <c:tx>
            <c:strRef>
              <c:f>Sheet1!$C$1</c:f>
              <c:strCache>
                <c:ptCount val="1"/>
                <c:pt idx="0">
                  <c:v>Series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DDA-412F-AB53-A4B491600F60}"/>
            </c:ext>
          </c:extLst>
        </c:ser>
        <c:ser>
          <c:idx val="2"/>
          <c:order val="2"/>
          <c:tx>
            <c:strRef>
              <c:f>Sheet1!$D$1</c:f>
              <c:strCache>
                <c:ptCount val="1"/>
                <c:pt idx="0">
                  <c:v>Series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DDA-412F-AB53-A4B491600F60}"/>
            </c:ext>
          </c:extLst>
        </c:ser>
        <c:dLbls>
          <c:showLegendKey val="0"/>
          <c:showVal val="1"/>
          <c:showCatName val="0"/>
          <c:showSerName val="0"/>
          <c:showPercent val="0"/>
          <c:showBubbleSize val="0"/>
        </c:dLbls>
        <c:gapWidth val="75"/>
        <c:axId val="-793223664"/>
        <c:axId val="-793120224"/>
      </c:barChart>
      <c:catAx>
        <c:axId val="-793223664"/>
        <c:scaling>
          <c:orientation val="minMax"/>
        </c:scaling>
        <c:delete val="0"/>
        <c:axPos val="b"/>
        <c:numFmt formatCode="General" sourceLinked="0"/>
        <c:majorTickMark val="none"/>
        <c:minorTickMark val="none"/>
        <c:tickLblPos val="nextTo"/>
        <c:crossAx val="-793120224"/>
        <c:crosses val="autoZero"/>
        <c:auto val="1"/>
        <c:lblAlgn val="ctr"/>
        <c:lblOffset val="100"/>
        <c:noMultiLvlLbl val="0"/>
      </c:catAx>
      <c:valAx>
        <c:axId val="-793120224"/>
        <c:scaling>
          <c:orientation val="minMax"/>
        </c:scaling>
        <c:delete val="0"/>
        <c:axPos val="l"/>
        <c:numFmt formatCode="General" sourceLinked="1"/>
        <c:majorTickMark val="none"/>
        <c:minorTickMark val="none"/>
        <c:tickLblPos val="nextTo"/>
        <c:crossAx val="-793223664"/>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31955-9C68-4B01-8B59-D00714C61901}" type="datetimeFigureOut">
              <a:rPr lang="en-US" smtClean="0"/>
              <a:t>4/16/2025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A48DA9-255D-4021-9152-50E7A9D6F49F}" type="slidenum">
              <a:rPr lang="en-US" smtClean="0"/>
              <a:t>‹#›</a:t>
            </a:fld>
            <a:endParaRPr lang="en-US" dirty="0"/>
          </a:p>
        </p:txBody>
      </p:sp>
    </p:spTree>
    <p:extLst>
      <p:ext uri="{BB962C8B-B14F-4D97-AF65-F5344CB8AC3E}">
        <p14:creationId xmlns:p14="http://schemas.microsoft.com/office/powerpoint/2010/main" val="1596585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sz="1200" b="0" i="0" u="none" strike="noStrike" kern="1200" baseline="0" dirty="0">
              <a:solidFill>
                <a:srgbClr val="FF0000"/>
              </a:solidFill>
              <a:latin typeface="+mn-lt"/>
              <a:ea typeface="+mn-ea"/>
              <a:cs typeface="+mn-cs"/>
            </a:endParaRPr>
          </a:p>
        </p:txBody>
      </p:sp>
      <p:sp>
        <p:nvSpPr>
          <p:cNvPr id="4" name="Slide Number Placeholder 3"/>
          <p:cNvSpPr>
            <a:spLocks noGrp="1"/>
          </p:cNvSpPr>
          <p:nvPr>
            <p:ph type="sldNum" sz="quarter" idx="10"/>
          </p:nvPr>
        </p:nvSpPr>
        <p:spPr/>
        <p:txBody>
          <a:bodyPr/>
          <a:lstStyle/>
          <a:p>
            <a:fld id="{47A48DA9-255D-4021-9152-50E7A9D6F49F}" type="slidenum">
              <a:rPr lang="en-US" smtClean="0"/>
              <a:t>2</a:t>
            </a:fld>
            <a:endParaRPr lang="en-US" dirty="0"/>
          </a:p>
        </p:txBody>
      </p:sp>
    </p:spTree>
    <p:extLst>
      <p:ext uri="{BB962C8B-B14F-4D97-AF65-F5344CB8AC3E}">
        <p14:creationId xmlns:p14="http://schemas.microsoft.com/office/powerpoint/2010/main" val="38759078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13" name="Subtitle 2"/>
          <p:cNvSpPr>
            <a:spLocks noGrp="1"/>
          </p:cNvSpPr>
          <p:nvPr>
            <p:ph type="subTitle" idx="1" hasCustomPrompt="1"/>
          </p:nvPr>
        </p:nvSpPr>
        <p:spPr>
          <a:xfrm>
            <a:off x="359835" y="4073801"/>
            <a:ext cx="7564965" cy="1923934"/>
          </a:xfrm>
        </p:spPr>
        <p:txBody>
          <a:bodyPr>
            <a:normAutofit/>
          </a:bodyPr>
          <a:lstStyle>
            <a:lvl1pPr marL="0" indent="0">
              <a:buNone/>
              <a:defRPr/>
            </a:lvl1pPr>
          </a:lstStyle>
          <a:p>
            <a:r>
              <a:rPr lang="en-US" b="1" dirty="0"/>
              <a:t>Presenter Name </a:t>
            </a:r>
          </a:p>
          <a:p>
            <a:r>
              <a:rPr lang="en-US" dirty="0"/>
              <a:t>Title</a:t>
            </a:r>
          </a:p>
          <a:p>
            <a:r>
              <a:rPr lang="en-US" dirty="0"/>
              <a:t>Organization</a:t>
            </a:r>
          </a:p>
        </p:txBody>
      </p:sp>
      <p:pic>
        <p:nvPicPr>
          <p:cNvPr id="3" name="Picture 2" descr="A close-up of a cell phone screen&#10;&#10;Description automatically generated">
            <a:extLst>
              <a:ext uri="{FF2B5EF4-FFF2-40B4-BE49-F238E27FC236}">
                <a16:creationId xmlns:a16="http://schemas.microsoft.com/office/drawing/2014/main" id="{60C5B618-44BA-B85A-4360-2078FDB62677}"/>
              </a:ext>
            </a:extLst>
          </p:cNvPr>
          <p:cNvPicPr>
            <a:picLocks noChangeAspect="1"/>
          </p:cNvPicPr>
          <p:nvPr userDrawn="1"/>
        </p:nvPicPr>
        <p:blipFill>
          <a:blip r:embed="rId2"/>
          <a:stretch>
            <a:fillRect/>
          </a:stretch>
        </p:blipFill>
        <p:spPr>
          <a:xfrm>
            <a:off x="4930" y="0"/>
            <a:ext cx="12187070" cy="6860774"/>
          </a:xfrm>
          <a:prstGeom prst="rect">
            <a:avLst/>
          </a:prstGeom>
        </p:spPr>
      </p:pic>
    </p:spTree>
    <p:extLst>
      <p:ext uri="{BB962C8B-B14F-4D97-AF65-F5344CB8AC3E}">
        <p14:creationId xmlns:p14="http://schemas.microsoft.com/office/powerpoint/2010/main" val="3687077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ontent Page_FULL  No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99990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_FULL with Title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p>
            <a:r>
              <a:rPr lang="en-US" dirty="0"/>
              <a:t>Click to edit Master title style</a:t>
            </a:r>
          </a:p>
        </p:txBody>
      </p:sp>
      <p:cxnSp>
        <p:nvCxnSpPr>
          <p:cNvPr id="4" name="Straight Connector 6">
            <a:extLst>
              <a:ext uri="{FF2B5EF4-FFF2-40B4-BE49-F238E27FC236}">
                <a16:creationId xmlns:a16="http://schemas.microsoft.com/office/drawing/2014/main" id="{8A384ACE-91A9-4830-978A-F763A97E37AD}"/>
              </a:ext>
            </a:extLst>
          </p:cNvPr>
          <p:cNvCxnSpPr>
            <a:cxnSpLocks noChangeShapeType="1"/>
          </p:cNvCxnSpPr>
          <p:nvPr userDrawn="1"/>
        </p:nvCxnSpPr>
        <p:spPr bwMode="auto">
          <a:xfrm>
            <a:off x="382128" y="98494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272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  Content Page_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255638" y="1104406"/>
            <a:ext cx="5299588"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0"/>
          </p:nvPr>
        </p:nvSpPr>
        <p:spPr>
          <a:xfrm>
            <a:off x="5663381" y="1104406"/>
            <a:ext cx="5152105"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Placeholder 1"/>
          <p:cNvSpPr>
            <a:spLocks noGrp="1"/>
          </p:cNvSpPr>
          <p:nvPr>
            <p:ph type="title"/>
          </p:nvPr>
        </p:nvSpPr>
        <p:spPr>
          <a:xfrm>
            <a:off x="245806" y="334382"/>
            <a:ext cx="10550013"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029096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Page_CHAR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7817" y="1104405"/>
            <a:ext cx="7298267" cy="1732149"/>
          </a:xfrm>
        </p:spPr>
        <p:txBody>
          <a:bodyPr>
            <a:noAutofit/>
          </a:bodyPr>
          <a:lstStyle>
            <a:lvl1pPr>
              <a:defRPr sz="1600"/>
            </a:lvl1pPr>
            <a:lvl2pPr>
              <a:defRPr sz="1600"/>
            </a:lvl2pPr>
            <a:lvl3pPr>
              <a:defRPr sz="1600"/>
            </a:lvl3pPr>
            <a:lvl4pPr>
              <a:defRPr sz="1600"/>
            </a:lvl4pPr>
            <a:lvl5pPr>
              <a:defRPr sz="1600"/>
            </a:lvl5pPr>
          </a:lstStyle>
          <a:p>
            <a:pPr lvl="0"/>
            <a:r>
              <a:rPr lang="en-US" dirty="0"/>
              <a:t>Click to edit Master text styles</a:t>
            </a:r>
          </a:p>
        </p:txBody>
      </p:sp>
      <p:graphicFrame>
        <p:nvGraphicFramePr>
          <p:cNvPr id="9" name="Chart 8"/>
          <p:cNvGraphicFramePr/>
          <p:nvPr userDrawn="1">
            <p:extLst>
              <p:ext uri="{D42A27DB-BD31-4B8C-83A1-F6EECF244321}">
                <p14:modId xmlns:p14="http://schemas.microsoft.com/office/powerpoint/2010/main" val="1691169551"/>
              </p:ext>
            </p:extLst>
          </p:nvPr>
        </p:nvGraphicFramePr>
        <p:xfrm>
          <a:off x="1637615" y="3075041"/>
          <a:ext cx="6705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Placeholder 1"/>
          <p:cNvSpPr>
            <a:spLocks noGrp="1"/>
          </p:cNvSpPr>
          <p:nvPr>
            <p:ph type="title"/>
          </p:nvPr>
        </p:nvSpPr>
        <p:spPr>
          <a:xfrm>
            <a:off x="137650" y="334382"/>
            <a:ext cx="10677834"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20796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86812" y="1080655"/>
            <a:ext cx="10559846" cy="544854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206477" y="328796"/>
            <a:ext cx="10540181" cy="650567"/>
          </a:xfrm>
          <a:prstGeom prst="rect">
            <a:avLst/>
          </a:prstGeom>
        </p:spPr>
        <p:txBody>
          <a:bodyPr vert="horz" lIns="91440" tIns="45720" rIns="91440" bIns="45720" rtlCol="0" anchor="ctr">
            <a:normAutofit/>
          </a:bodyPr>
          <a:lstStyle/>
          <a:p>
            <a:r>
              <a:rPr lang="en-US" dirty="0"/>
              <a:t>Click to edit Master title style</a:t>
            </a:r>
          </a:p>
        </p:txBody>
      </p:sp>
      <p:sp>
        <p:nvSpPr>
          <p:cNvPr id="7" name="Date Placeholder 3"/>
          <p:cNvSpPr txBox="1">
            <a:spLocks/>
          </p:cNvSpPr>
          <p:nvPr userDrawn="1"/>
        </p:nvSpPr>
        <p:spPr>
          <a:xfrm>
            <a:off x="11159612" y="6449961"/>
            <a:ext cx="875072" cy="248837"/>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D59618B-9FF7-4719-B508-A5A3907F4343}" type="slidenum">
              <a:rPr lang="en-US" sz="1000" smtClean="0">
                <a:solidFill>
                  <a:schemeClr val="bg1"/>
                </a:solidFill>
              </a:rPr>
              <a:pPr algn="ctr"/>
              <a:t>‹#›</a:t>
            </a:fld>
            <a:endParaRPr lang="en-US" sz="1000" dirty="0">
              <a:solidFill>
                <a:schemeClr val="bg1"/>
              </a:solidFill>
            </a:endParaRPr>
          </a:p>
        </p:txBody>
      </p:sp>
      <p:pic>
        <p:nvPicPr>
          <p:cNvPr id="5" name="Picture 4" descr="A white background with black and white clouds&#10;&#10;Description automatically generated">
            <a:extLst>
              <a:ext uri="{FF2B5EF4-FFF2-40B4-BE49-F238E27FC236}">
                <a16:creationId xmlns:a16="http://schemas.microsoft.com/office/drawing/2014/main" id="{CA44CAE4-D004-99BD-6B6D-0E08BE357520}"/>
              </a:ext>
            </a:extLst>
          </p:cNvPr>
          <p:cNvPicPr>
            <a:picLocks noChangeAspect="1"/>
          </p:cNvPicPr>
          <p:nvPr userDrawn="1"/>
        </p:nvPicPr>
        <p:blipFill>
          <a:blip r:embed="rId7"/>
          <a:stretch>
            <a:fillRect/>
          </a:stretch>
        </p:blipFill>
        <p:spPr>
          <a:xfrm>
            <a:off x="0" y="0"/>
            <a:ext cx="12192000" cy="6858000"/>
          </a:xfrm>
          <a:prstGeom prst="rect">
            <a:avLst/>
          </a:prstGeom>
        </p:spPr>
      </p:pic>
    </p:spTree>
    <p:extLst>
      <p:ext uri="{BB962C8B-B14F-4D97-AF65-F5344CB8AC3E}">
        <p14:creationId xmlns:p14="http://schemas.microsoft.com/office/powerpoint/2010/main" val="1166784625"/>
      </p:ext>
    </p:extLst>
  </p:cSld>
  <p:clrMap bg1="lt1" tx1="dk1" bg2="lt2" tx2="dk2" accent1="accent1" accent2="accent2" accent3="accent3" accent4="accent4" accent5="accent5" accent6="accent6" hlink="hlink" folHlink="folHlink"/>
  <p:sldLayoutIdLst>
    <p:sldLayoutId id="2147483733" r:id="rId1"/>
    <p:sldLayoutId id="2147483743" r:id="rId2"/>
    <p:sldLayoutId id="2147483742" r:id="rId3"/>
    <p:sldLayoutId id="2147483738" r:id="rId4"/>
    <p:sldLayoutId id="2147483740"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457200" rtl="0" eaLnBrk="1" latinLnBrk="0" hangingPunct="1">
        <a:lnSpc>
          <a:spcPct val="80000"/>
        </a:lnSpc>
        <a:spcBef>
          <a:spcPct val="0"/>
        </a:spcBef>
        <a:buNone/>
        <a:defRPr sz="3600" b="0" kern="1200" baseline="0">
          <a:solidFill>
            <a:schemeClr val="accent1"/>
          </a:solidFill>
          <a:latin typeface="Arial"/>
          <a:ea typeface="+mj-ea"/>
          <a:cs typeface="Arial"/>
        </a:defRPr>
      </a:lvl1pPr>
    </p:titleStyle>
    <p:bodyStyle>
      <a:lvl1pPr marL="457200" indent="-457200" algn="l" defTabSz="457200" rtl="0" eaLnBrk="1" latinLnBrk="0" hangingPunct="1">
        <a:spcBef>
          <a:spcPct val="20000"/>
        </a:spcBef>
        <a:buFontTx/>
        <a:buBlip>
          <a:blip r:embed="rId8"/>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kern="0" dirty="0"/>
              <a:t>Content: (Create presentation information here)</a:t>
            </a:r>
          </a:p>
          <a:p>
            <a:pPr>
              <a:buFont typeface="Arial" panose="020B0604020202020204" pitchFamily="34" charset="0"/>
              <a:buChar char="•"/>
            </a:pPr>
            <a:r>
              <a:rPr lang="en-US" u="sng" kern="0" dirty="0"/>
              <a:t>Minimum</a:t>
            </a:r>
            <a:r>
              <a:rPr lang="en-US" kern="0" dirty="0"/>
              <a:t> recommended font size of 28</a:t>
            </a:r>
          </a:p>
          <a:p>
            <a:pPr>
              <a:buFont typeface="Arial" panose="020B0604020202020204" pitchFamily="34" charset="0"/>
              <a:buChar char="•"/>
            </a:pPr>
            <a:r>
              <a:rPr lang="en-US" kern="0" dirty="0"/>
              <a:t>Maximum recommended number of lines to be displayed per page is 8-10</a:t>
            </a:r>
          </a:p>
          <a:p>
            <a:pPr>
              <a:buFont typeface="Arial" panose="020B0604020202020204" pitchFamily="34" charset="0"/>
              <a:buChar char="•"/>
            </a:pPr>
            <a:r>
              <a:rPr lang="en-US" kern="0" dirty="0"/>
              <a:t>Keep information on the screen and away from the edges.</a:t>
            </a:r>
            <a:r>
              <a:rPr lang="en-CA" kern="0" dirty="0"/>
              <a:t> </a:t>
            </a:r>
          </a:p>
          <a:p>
            <a:pPr>
              <a:buFont typeface="Arial" panose="020B0604020202020204" pitchFamily="34" charset="0"/>
              <a:buChar char="•"/>
            </a:pPr>
            <a:r>
              <a:rPr lang="en-CA" kern="0" dirty="0">
                <a:highlight>
                  <a:srgbClr val="FFFF00"/>
                </a:highlight>
              </a:rPr>
              <a:t>File Naming Criteria: Keep it short, no slashes or commas etc.:  </a:t>
            </a:r>
            <a:r>
              <a:rPr lang="en-CA" b="1" kern="0" dirty="0">
                <a:highlight>
                  <a:srgbClr val="FFFF00"/>
                </a:highlight>
              </a:rPr>
              <a:t>LastName_FirstName_v1</a:t>
            </a:r>
            <a:endParaRPr lang="en-US" b="1" kern="0" dirty="0">
              <a:highlight>
                <a:srgbClr val="FFFF00"/>
              </a:highlight>
            </a:endParaRPr>
          </a:p>
          <a:p>
            <a:pPr marL="0" indent="0">
              <a:buNone/>
            </a:pPr>
            <a:endParaRPr lang="en-US" dirty="0"/>
          </a:p>
        </p:txBody>
      </p:sp>
      <p:sp>
        <p:nvSpPr>
          <p:cNvPr id="3" name="Title 2"/>
          <p:cNvSpPr>
            <a:spLocks noGrp="1"/>
          </p:cNvSpPr>
          <p:nvPr>
            <p:ph type="title"/>
          </p:nvPr>
        </p:nvSpPr>
        <p:spPr/>
        <p:txBody>
          <a:bodyPr/>
          <a:lstStyle/>
          <a:p>
            <a:r>
              <a:rPr lang="en-US" dirty="0">
                <a:solidFill>
                  <a:srgbClr val="008CA1"/>
                </a:solidFill>
              </a:rPr>
              <a:t>Title of Slide – Content Slide </a:t>
            </a:r>
          </a:p>
        </p:txBody>
      </p:sp>
      <p:cxnSp>
        <p:nvCxnSpPr>
          <p:cNvPr id="4" name="Straight Connector 6"/>
          <p:cNvCxnSpPr>
            <a:cxnSpLocks noChangeShapeType="1"/>
          </p:cNvCxnSpPr>
          <p:nvPr/>
        </p:nvCxnSpPr>
        <p:spPr bwMode="auto">
          <a:xfrm>
            <a:off x="481282" y="984948"/>
            <a:ext cx="8639175" cy="0"/>
          </a:xfrm>
          <a:prstGeom prst="line">
            <a:avLst/>
          </a:prstGeom>
          <a:ln>
            <a:solidFill>
              <a:srgbClr val="008CA1"/>
            </a:solidFill>
            <a:headEnd/>
            <a:tailEnd/>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6AB9329E-4687-598C-28A8-B127AD15A0C0}"/>
              </a:ext>
            </a:extLst>
          </p:cNvPr>
          <p:cNvSpPr/>
          <p:nvPr/>
        </p:nvSpPr>
        <p:spPr>
          <a:xfrm>
            <a:off x="6257925" y="4895851"/>
            <a:ext cx="4010025" cy="1735346"/>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dirty="0"/>
              <a:t>REMOVE SLIDE BEFORE UPLOADING</a:t>
            </a:r>
          </a:p>
        </p:txBody>
      </p:sp>
    </p:spTree>
    <p:extLst>
      <p:ext uri="{BB962C8B-B14F-4D97-AF65-F5344CB8AC3E}">
        <p14:creationId xmlns:p14="http://schemas.microsoft.com/office/powerpoint/2010/main" val="3659584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330905" y="1828687"/>
            <a:ext cx="11363503" cy="2280017"/>
          </a:xfrm>
        </p:spPr>
        <p:txBody>
          <a:bodyPr>
            <a:noAutofit/>
          </a:bodyPr>
          <a:lstStyle/>
          <a:p>
            <a:pPr>
              <a:lnSpc>
                <a:spcPct val="100000"/>
              </a:lnSpc>
            </a:pPr>
            <a:r>
              <a:rPr lang="en-US" dirty="0">
                <a:solidFill>
                  <a:srgbClr val="008CA1"/>
                </a:solidFill>
              </a:rPr>
              <a:t>Session Title:</a:t>
            </a:r>
          </a:p>
        </p:txBody>
      </p:sp>
      <p:sp>
        <p:nvSpPr>
          <p:cNvPr id="3" name="Subtitle 2"/>
          <p:cNvSpPr>
            <a:spLocks noGrp="1"/>
          </p:cNvSpPr>
          <p:nvPr>
            <p:ph type="subTitle" idx="1"/>
          </p:nvPr>
        </p:nvSpPr>
        <p:spPr>
          <a:xfrm>
            <a:off x="337257" y="4373960"/>
            <a:ext cx="7564965" cy="1923934"/>
          </a:xfrm>
        </p:spPr>
        <p:txBody>
          <a:bodyPr/>
          <a:lstStyle/>
          <a:p>
            <a:r>
              <a:rPr lang="en-US" b="1" dirty="0"/>
              <a:t>Session Chair Name </a:t>
            </a:r>
          </a:p>
          <a:p>
            <a:r>
              <a:rPr lang="en-US" dirty="0"/>
              <a:t>Title</a:t>
            </a:r>
          </a:p>
          <a:p>
            <a:r>
              <a:rPr lang="en-US" dirty="0"/>
              <a:t>Organization</a:t>
            </a:r>
          </a:p>
        </p:txBody>
      </p:sp>
    </p:spTree>
    <p:extLst>
      <p:ext uri="{BB962C8B-B14F-4D97-AF65-F5344CB8AC3E}">
        <p14:creationId xmlns:p14="http://schemas.microsoft.com/office/powerpoint/2010/main" val="2523720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1805" y="1036774"/>
            <a:ext cx="10019303" cy="5130140"/>
          </a:xfrm>
        </p:spPr>
        <p:txBody>
          <a:bodyPr>
            <a:normAutofit fontScale="92500"/>
          </a:bodyPr>
          <a:lstStyle/>
          <a:p>
            <a:pPr>
              <a:buFont typeface="Arial" panose="020B0604020202020204" pitchFamily="34" charset="0"/>
              <a:buChar char="•"/>
            </a:pPr>
            <a:r>
              <a:rPr lang="en-CA" dirty="0"/>
              <a:t>The views and opinions expressed in the following PowerPoint slides are those of the individual presenter and should not be attributed to Drug Information Association, Inc. (“DIA”), its directors, officers, employees, volunteers, members, chapters, councils, Communities or affiliates, or any organization with which the presenter is employed or affiliated. </a:t>
            </a:r>
          </a:p>
          <a:p>
            <a:pPr>
              <a:buFont typeface="Arial" panose="020B0604020202020204" pitchFamily="34" charset="0"/>
              <a:buChar char="•"/>
            </a:pPr>
            <a:r>
              <a:rPr lang="en-CA" dirty="0">
                <a:latin typeface="Arial" pitchFamily="34" charset="0"/>
                <a:cs typeface="Arial" pitchFamily="34" charset="0"/>
              </a:rPr>
              <a:t>For work prepared by US government employees representing their agencies, there is no copyright and these work products can be reproduced freely. Drug Information Association, Drug Information Association Inc., DIA and DIA logo are registered trademarks. All other trademarks are the property of their respective owners. </a:t>
            </a:r>
          </a:p>
          <a:p>
            <a:pPr marL="0" indent="0">
              <a:buNone/>
            </a:pPr>
            <a:endParaRPr lang="en-US" dirty="0"/>
          </a:p>
        </p:txBody>
      </p:sp>
      <p:sp>
        <p:nvSpPr>
          <p:cNvPr id="3" name="Title 2"/>
          <p:cNvSpPr>
            <a:spLocks noGrp="1"/>
          </p:cNvSpPr>
          <p:nvPr>
            <p:ph type="title"/>
          </p:nvPr>
        </p:nvSpPr>
        <p:spPr/>
        <p:txBody>
          <a:bodyPr/>
          <a:lstStyle/>
          <a:p>
            <a:r>
              <a:rPr lang="en-US" dirty="0">
                <a:solidFill>
                  <a:srgbClr val="008CA1"/>
                </a:solidFill>
              </a:rPr>
              <a:t>Disclaimer – Content Slide</a:t>
            </a:r>
          </a:p>
        </p:txBody>
      </p:sp>
      <p:cxnSp>
        <p:nvCxnSpPr>
          <p:cNvPr id="4" name="Straight Connector 6"/>
          <p:cNvCxnSpPr>
            <a:cxnSpLocks noChangeShapeType="1"/>
          </p:cNvCxnSpPr>
          <p:nvPr/>
        </p:nvCxnSpPr>
        <p:spPr bwMode="auto">
          <a:xfrm>
            <a:off x="382128" y="984948"/>
            <a:ext cx="8639175" cy="0"/>
          </a:xfrm>
          <a:prstGeom prst="line">
            <a:avLst/>
          </a:prstGeom>
          <a:ln>
            <a:solidFill>
              <a:srgbClr val="008CA1"/>
            </a:solidFill>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5705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7F5EAA-370D-EFBA-F0A7-AAA66766A0CF}"/>
              </a:ext>
            </a:extLst>
          </p:cNvPr>
          <p:cNvSpPr>
            <a:spLocks noGrp="1"/>
          </p:cNvSpPr>
          <p:nvPr>
            <p:ph idx="1"/>
          </p:nvPr>
        </p:nvSpPr>
        <p:spPr/>
        <p:txBody>
          <a:bodyPr/>
          <a:lstStyle/>
          <a:p>
            <a:r>
              <a:rPr lang="en-US" dirty="0"/>
              <a:t>Presenter/Panelist #1, title, organization</a:t>
            </a:r>
          </a:p>
          <a:p>
            <a:r>
              <a:rPr lang="en-US" dirty="0"/>
              <a:t>Presenter/Panelist #2, title, organization</a:t>
            </a:r>
          </a:p>
          <a:p>
            <a:r>
              <a:rPr lang="en-US" dirty="0"/>
              <a:t>Presenter/Panelist #3, title, organization</a:t>
            </a:r>
          </a:p>
          <a:p>
            <a:r>
              <a:rPr lang="en-US" dirty="0"/>
              <a:t>Presenter/Panelist #4, title, organization</a:t>
            </a:r>
          </a:p>
          <a:p>
            <a:endParaRPr lang="en-US" dirty="0"/>
          </a:p>
        </p:txBody>
      </p:sp>
      <p:sp>
        <p:nvSpPr>
          <p:cNvPr id="3" name="Title 2">
            <a:extLst>
              <a:ext uri="{FF2B5EF4-FFF2-40B4-BE49-F238E27FC236}">
                <a16:creationId xmlns:a16="http://schemas.microsoft.com/office/drawing/2014/main" id="{0CE31317-E245-EDF1-CF7B-96E33DBC1704}"/>
              </a:ext>
            </a:extLst>
          </p:cNvPr>
          <p:cNvSpPr>
            <a:spLocks noGrp="1"/>
          </p:cNvSpPr>
          <p:nvPr>
            <p:ph type="title"/>
          </p:nvPr>
        </p:nvSpPr>
        <p:spPr/>
        <p:txBody>
          <a:bodyPr/>
          <a:lstStyle/>
          <a:p>
            <a:r>
              <a:rPr lang="en-US" dirty="0"/>
              <a:t>Presenters/Panelists:</a:t>
            </a:r>
          </a:p>
        </p:txBody>
      </p:sp>
    </p:spTree>
    <p:extLst>
      <p:ext uri="{BB962C8B-B14F-4D97-AF65-F5344CB8AC3E}">
        <p14:creationId xmlns:p14="http://schemas.microsoft.com/office/powerpoint/2010/main" val="962917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ED456FB-013F-0883-B402-6B6A801B1D5D}"/>
              </a:ext>
            </a:extLst>
          </p:cNvPr>
          <p:cNvSpPr>
            <a:spLocks noGrp="1"/>
          </p:cNvSpPr>
          <p:nvPr>
            <p:ph idx="1"/>
          </p:nvPr>
        </p:nvSpPr>
        <p:spPr/>
        <p:txBody>
          <a:bodyPr/>
          <a:lstStyle/>
          <a:p>
            <a:pPr marL="0" indent="0">
              <a:buNone/>
            </a:pPr>
            <a:r>
              <a:rPr lang="en-US" i="1" dirty="0"/>
              <a:t>List 1 per speaker:</a:t>
            </a:r>
          </a:p>
          <a:p>
            <a:r>
              <a:rPr lang="en-US" dirty="0"/>
              <a:t>Key Takeaway #1</a:t>
            </a:r>
          </a:p>
          <a:p>
            <a:endParaRPr lang="en-US" dirty="0"/>
          </a:p>
          <a:p>
            <a:r>
              <a:rPr lang="en-US" dirty="0"/>
              <a:t>Key Takeaway #2</a:t>
            </a:r>
          </a:p>
          <a:p>
            <a:endParaRPr lang="en-US" dirty="0"/>
          </a:p>
          <a:p>
            <a:r>
              <a:rPr lang="en-US" dirty="0"/>
              <a:t>Key Takeaway #3</a:t>
            </a:r>
          </a:p>
        </p:txBody>
      </p:sp>
      <p:sp>
        <p:nvSpPr>
          <p:cNvPr id="3" name="Title 2">
            <a:extLst>
              <a:ext uri="{FF2B5EF4-FFF2-40B4-BE49-F238E27FC236}">
                <a16:creationId xmlns:a16="http://schemas.microsoft.com/office/drawing/2014/main" id="{ABF87C06-2987-D8F2-4891-89A68B31C044}"/>
              </a:ext>
            </a:extLst>
          </p:cNvPr>
          <p:cNvSpPr>
            <a:spLocks noGrp="1"/>
          </p:cNvSpPr>
          <p:nvPr>
            <p:ph type="title"/>
          </p:nvPr>
        </p:nvSpPr>
        <p:spPr/>
        <p:txBody>
          <a:bodyPr/>
          <a:lstStyle/>
          <a:p>
            <a:r>
              <a:rPr lang="en-US" dirty="0"/>
              <a:t>Important Key Takeaways</a:t>
            </a:r>
          </a:p>
        </p:txBody>
      </p:sp>
    </p:spTree>
    <p:extLst>
      <p:ext uri="{BB962C8B-B14F-4D97-AF65-F5344CB8AC3E}">
        <p14:creationId xmlns:p14="http://schemas.microsoft.com/office/powerpoint/2010/main" val="3968086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7DF65B-513A-F433-97A9-B18A53CBA790}"/>
            </a:ext>
          </a:extLst>
        </p:cNvPr>
        <p:cNvGrpSpPr/>
        <p:nvPr/>
      </p:nvGrpSpPr>
      <p:grpSpPr>
        <a:xfrm>
          <a:off x="0" y="0"/>
          <a:ext cx="0" cy="0"/>
          <a:chOff x="0" y="0"/>
          <a:chExt cx="0" cy="0"/>
        </a:xfrm>
      </p:grpSpPr>
      <p:pic>
        <p:nvPicPr>
          <p:cNvPr id="5" name="Picture 4" descr="A close-up of a cell phone screen&#10;&#10;Description automatically generated">
            <a:extLst>
              <a:ext uri="{FF2B5EF4-FFF2-40B4-BE49-F238E27FC236}">
                <a16:creationId xmlns:a16="http://schemas.microsoft.com/office/drawing/2014/main" id="{0A7EAE63-9377-47F3-E63B-709857E57194}"/>
              </a:ext>
            </a:extLst>
          </p:cNvPr>
          <p:cNvPicPr>
            <a:picLocks noChangeAspect="1"/>
          </p:cNvPicPr>
          <p:nvPr/>
        </p:nvPicPr>
        <p:blipFill>
          <a:blip r:embed="rId2"/>
          <a:srcRect b="77983"/>
          <a:stretch/>
        </p:blipFill>
        <p:spPr>
          <a:xfrm>
            <a:off x="4930" y="5347504"/>
            <a:ext cx="12187070" cy="1510496"/>
          </a:xfrm>
          <a:prstGeom prst="rect">
            <a:avLst/>
          </a:prstGeom>
        </p:spPr>
      </p:pic>
      <p:sp>
        <p:nvSpPr>
          <p:cNvPr id="3" name="Title 2">
            <a:extLst>
              <a:ext uri="{FF2B5EF4-FFF2-40B4-BE49-F238E27FC236}">
                <a16:creationId xmlns:a16="http://schemas.microsoft.com/office/drawing/2014/main" id="{2568DA2F-0ADC-7CED-9A0B-40B022B541E4}"/>
              </a:ext>
            </a:extLst>
          </p:cNvPr>
          <p:cNvSpPr>
            <a:spLocks noGrp="1"/>
          </p:cNvSpPr>
          <p:nvPr>
            <p:ph type="title"/>
          </p:nvPr>
        </p:nvSpPr>
        <p:spPr>
          <a:xfrm>
            <a:off x="0" y="1881752"/>
            <a:ext cx="12187070" cy="1701324"/>
          </a:xfrm>
        </p:spPr>
        <p:txBody>
          <a:bodyPr>
            <a:normAutofit/>
          </a:bodyPr>
          <a:lstStyle/>
          <a:p>
            <a:pPr algn="ctr"/>
            <a:r>
              <a:rPr lang="en-US" sz="6600" dirty="0">
                <a:solidFill>
                  <a:srgbClr val="008CA1"/>
                </a:solidFill>
              </a:rPr>
              <a:t>Thank You</a:t>
            </a:r>
          </a:p>
        </p:txBody>
      </p:sp>
      <p:sp>
        <p:nvSpPr>
          <p:cNvPr id="10" name="Rectangle 9">
            <a:extLst>
              <a:ext uri="{FF2B5EF4-FFF2-40B4-BE49-F238E27FC236}">
                <a16:creationId xmlns:a16="http://schemas.microsoft.com/office/drawing/2014/main" id="{64EC8CE3-8BC3-FD4B-A13B-73F8F93FE3B2}"/>
              </a:ext>
            </a:extLst>
          </p:cNvPr>
          <p:cNvSpPr/>
          <p:nvPr/>
        </p:nvSpPr>
        <p:spPr>
          <a:xfrm>
            <a:off x="10810875" y="0"/>
            <a:ext cx="1394536" cy="5347503"/>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234342-9C91-E9F4-2BAD-5691EF808FE8}"/>
              </a:ext>
            </a:extLst>
          </p:cNvPr>
          <p:cNvSpPr/>
          <p:nvPr/>
        </p:nvSpPr>
        <p:spPr>
          <a:xfrm rot="16200000">
            <a:off x="4043780" y="-3275622"/>
            <a:ext cx="1394536" cy="8920211"/>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40345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fault Theme">
  <a:themeElements>
    <a:clrScheme name="DIA Color Theme 1">
      <a:dk1>
        <a:srgbClr val="404040"/>
      </a:dk1>
      <a:lt1>
        <a:srgbClr val="FFFFFF"/>
      </a:lt1>
      <a:dk2>
        <a:srgbClr val="FFFFFF"/>
      </a:dk2>
      <a:lt2>
        <a:srgbClr val="FFFFFF"/>
      </a:lt2>
      <a:accent1>
        <a:srgbClr val="799C4B"/>
      </a:accent1>
      <a:accent2>
        <a:srgbClr val="008CA1"/>
      </a:accent2>
      <a:accent3>
        <a:srgbClr val="A62C60"/>
      </a:accent3>
      <a:accent4>
        <a:srgbClr val="CB7E25"/>
      </a:accent4>
      <a:accent5>
        <a:srgbClr val="007665"/>
      </a:accent5>
      <a:accent6>
        <a:srgbClr val="1C5A7D"/>
      </a:accent6>
      <a:hlink>
        <a:srgbClr val="003D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IA Document" ma:contentTypeID="0x0101007EDFF2051E4E304A84E61DD9B9CEA93D0087EDDD5C47F55842BF75A8A4CF5A86DA" ma:contentTypeVersion="3" ma:contentTypeDescription="Create a new document." ma:contentTypeScope="" ma:versionID="e83f33d9bd97579b23abc90f31121010">
  <xsd:schema xmlns:xsd="http://www.w3.org/2001/XMLSchema" xmlns:xs="http://www.w3.org/2001/XMLSchema" xmlns:p="http://schemas.microsoft.com/office/2006/metadata/properties" xmlns:ns2="d9d0f46b-f6a6-4db7-a277-b2edc3298236" targetNamespace="http://schemas.microsoft.com/office/2006/metadata/properties" ma:root="true" ma:fieldsID="5e3891f1ff536d154d65905e7d539514"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d0f46b-f6a6-4db7-a277-b2edc3298236" elementFormDefault="qualified">
    <xsd:import namespace="http://schemas.microsoft.com/office/2006/documentManagement/types"/>
    <xsd:import namespace="http://schemas.microsoft.com/office/infopath/2007/PartnerControl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Doc Status" ma:list="{9c958115-5b88-40e9-a53f-abb8ad925efc}" ma:internalName="Doc_x0020_Status" ma:readOnly="fals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Year xmlns="d9d0f46b-f6a6-4db7-a277-b2edc3298236">26</Year>
    <Doc_x0020_Status xmlns="d9d0f46b-f6a6-4db7-a277-b2edc3298236">1</Doc_x0020_Status>
    <Retention_x0020_Schedule xmlns="d9d0f46b-f6a6-4db7-a277-b2edc3298236">9</Retention_x0020_Schedule>
    <Content_x0020_Region xmlns="d9d0f46b-f6a6-4db7-a277-b2edc3298236">6</Content_x0020_Region>
    <Responsible_x0020_Office xmlns="d9d0f46b-f6a6-4db7-a277-b2edc3298236">3</Responsible_x0020_Office>
  </documentManagement>
</p:properties>
</file>

<file path=customXml/itemProps1.xml><?xml version="1.0" encoding="utf-8"?>
<ds:datastoreItem xmlns:ds="http://schemas.openxmlformats.org/officeDocument/2006/customXml" ds:itemID="{1DD6B813-4D67-4F41-901E-EE278B8CA007}">
  <ds:schemaRefs>
    <ds:schemaRef ds:uri="http://schemas.microsoft.com/sharepoint/v3/contenttype/forms"/>
  </ds:schemaRefs>
</ds:datastoreItem>
</file>

<file path=customXml/itemProps2.xml><?xml version="1.0" encoding="utf-8"?>
<ds:datastoreItem xmlns:ds="http://schemas.openxmlformats.org/officeDocument/2006/customXml" ds:itemID="{6DC8C4C4-AC2F-405B-A1FB-F54829AE5F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838D099-2BEE-488C-80B3-6947A2EDAFB5}">
  <ds:schemaRefs>
    <ds:schemaRef ds:uri="http://schemas.microsoft.com/office/2006/metadata/properties"/>
    <ds:schemaRef ds:uri="http://purl.org/dc/dcmitype/"/>
    <ds:schemaRef ds:uri="http://schemas.microsoft.com/office/2006/documentManagement/types"/>
    <ds:schemaRef ds:uri="http://schemas.openxmlformats.org/package/2006/metadata/core-properties"/>
    <ds:schemaRef ds:uri="http://schemas.microsoft.com/office/infopath/2007/PartnerControls"/>
    <ds:schemaRef ds:uri="http://www.w3.org/XML/1998/namespace"/>
    <ds:schemaRef ds:uri="http://purl.org/dc/elements/1.1/"/>
    <ds:schemaRef ds:uri="d9d0f46b-f6a6-4db7-a277-b2edc3298236"/>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1765</TotalTime>
  <Words>255</Words>
  <Application>Microsoft Office PowerPoint</Application>
  <PresentationFormat>Widescreen</PresentationFormat>
  <Paragraphs>28</Paragraphs>
  <Slides>6</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Default Theme</vt:lpstr>
      <vt:lpstr>Title of Slide – Content Slide </vt:lpstr>
      <vt:lpstr>Session Title:</vt:lpstr>
      <vt:lpstr>Disclaimer – Content Slide</vt:lpstr>
      <vt:lpstr>Presenters/Panelists:</vt:lpstr>
      <vt:lpstr>Important Key Takeaways</vt:lpstr>
      <vt:lpstr>Thank You</vt:lpstr>
    </vt:vector>
  </TitlesOfParts>
  <Company>Tommy Torres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Tomas Torres</dc:creator>
  <cp:lastModifiedBy>Patti Shaughnessy</cp:lastModifiedBy>
  <cp:revision>179</cp:revision>
  <dcterms:created xsi:type="dcterms:W3CDTF">2014-10-03T12:08:30Z</dcterms:created>
  <dcterms:modified xsi:type="dcterms:W3CDTF">2025-04-16T18:45:06Z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0x0101007EDFF2051E4E304A84E61DD9B9CEA93D0087EDDD5C47F55842BF75A8A4CF5A86DA</vt:lpwstr>
  </property>
</Properties>
</file>